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94" r:id="rId6"/>
    <p:sldId id="296" r:id="rId7"/>
    <p:sldId id="297" r:id="rId8"/>
    <p:sldId id="298" r:id="rId9"/>
    <p:sldId id="299" r:id="rId10"/>
    <p:sldId id="278" r:id="rId11"/>
    <p:sldId id="300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80" y="2145305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16, 2019</a:t>
            </a: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9:00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a.m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11:00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a.m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Convener: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Representative Peter Fischer</a:t>
            </a:r>
            <a:endParaRPr lang="en-US" sz="14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J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Priorities (2)</a:t>
            </a:r>
            <a:b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78422"/>
            <a:ext cx="10363826" cy="490528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Can we improve water quality standard revision process?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Is our water management structure efficient compared to other states?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</a:t>
            </a:r>
            <a:r>
              <a:rPr lang="en-US" dirty="0" smtClean="0"/>
              <a:t>ne water agency?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Agency effectiveness changes – </a:t>
            </a:r>
            <a:r>
              <a:rPr lang="en-US" dirty="0"/>
              <a:t>o</a:t>
            </a:r>
            <a:r>
              <a:rPr lang="en-US" dirty="0" smtClean="0"/>
              <a:t>ther than a major reorganization?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HF2902: combining clean water council and </a:t>
            </a:r>
            <a:r>
              <a:rPr lang="en-US" dirty="0" smtClean="0"/>
              <a:t>Subcommittee on Minnesota Water Policy (SMWP)?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Have general fund expenditures for the environment eroded?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can we better measure effectiveness of dedicated fund programs?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do environmental and water programs compare to other states?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Benefits and consequences around 404 wetlands permit assumptions?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Can there be better coordination among SMWP, CWC, LSOHC, and LCCMR?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Are we effectively conducting water planning for future needs?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Minnesota’s most important water priorities?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Can we prioritize conservation practices for the greatest benefits?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do we balance the value of protection versus restoration efforts?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Others?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390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Legislative Process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98064"/>
            <a:ext cx="10363826" cy="419313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Refine priorities with feedback from: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members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Agency staff</a:t>
            </a:r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paper on each recommendation: September</a:t>
            </a:r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Meetings – August and September</a:t>
            </a:r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Approval – October</a:t>
            </a:r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 to environmental and natural resources committees – Beginning of Session</a:t>
            </a:r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 sponsors</a:t>
            </a:r>
            <a:endParaRPr lang="en-US" cap="none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855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Closing thoughts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 trip: SE Minnesota with CWC and MGWA (September 15 and 16)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Meetings: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20 + stakeholder meeting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17, or during field trip?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en-US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Thanks!</a:t>
            </a:r>
            <a:endPara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56502" y="2093627"/>
            <a:ext cx="10363826" cy="41875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jeff</a:t>
            </a:r>
            <a:r>
              <a:rPr lang="en-US" dirty="0" smtClean="0"/>
              <a:t> brand		</a:t>
            </a:r>
            <a:r>
              <a:rPr lang="en-US" dirty="0" err="1" smtClean="0"/>
              <a:t>dfl</a:t>
            </a:r>
            <a:r>
              <a:rPr lang="en-US" dirty="0" smtClean="0"/>
              <a:t>	district 19A	</a:t>
            </a:r>
            <a:r>
              <a:rPr lang="en-US" dirty="0" err="1" smtClean="0"/>
              <a:t>st.</a:t>
            </a:r>
            <a:r>
              <a:rPr lang="en-US" dirty="0" smtClean="0"/>
              <a:t> peter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rich </a:t>
            </a:r>
            <a:r>
              <a:rPr lang="en-US" dirty="0" err="1" smtClean="0"/>
              <a:t>draheim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20	Madison lake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chris</a:t>
            </a:r>
            <a:r>
              <a:rPr lang="en-US" dirty="0" smtClean="0"/>
              <a:t> </a:t>
            </a:r>
            <a:r>
              <a:rPr lang="en-US" dirty="0" err="1" smtClean="0"/>
              <a:t>eaton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40	Brooklyn center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eken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	twin valley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peter </a:t>
            </a:r>
            <a:r>
              <a:rPr lang="en-US" dirty="0" err="1" smtClean="0"/>
              <a:t>fischer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43a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Michael Goggin		</a:t>
            </a:r>
            <a:r>
              <a:rPr lang="en-US" dirty="0" err="1" smtClean="0"/>
              <a:t>gop</a:t>
            </a:r>
            <a:r>
              <a:rPr lang="en-US" dirty="0" smtClean="0"/>
              <a:t>	district 21	red wing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josh Heintzeman	</a:t>
            </a:r>
            <a:r>
              <a:rPr lang="en-US" dirty="0" err="1" smtClean="0"/>
              <a:t>gop</a:t>
            </a:r>
            <a:r>
              <a:rPr lang="en-US" dirty="0" smtClean="0"/>
              <a:t>	district 10a	Nisswa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todd</a:t>
            </a:r>
            <a:r>
              <a:rPr lang="en-US" dirty="0" smtClean="0"/>
              <a:t> Lippert		</a:t>
            </a:r>
            <a:r>
              <a:rPr lang="en-US" dirty="0" err="1" smtClean="0"/>
              <a:t>dfl</a:t>
            </a:r>
            <a:r>
              <a:rPr lang="en-US" dirty="0" smtClean="0"/>
              <a:t>	district 20B	</a:t>
            </a:r>
            <a:r>
              <a:rPr lang="en-US" dirty="0" err="1" smtClean="0"/>
              <a:t>northfield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john </a:t>
            </a:r>
            <a:r>
              <a:rPr lang="en-US" dirty="0" err="1" smtClean="0"/>
              <a:t>poston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9a	lake shore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paul</a:t>
            </a:r>
            <a:r>
              <a:rPr lang="en-US" dirty="0" smtClean="0"/>
              <a:t> Torkelson	</a:t>
            </a:r>
            <a:r>
              <a:rPr lang="en-US" dirty="0" err="1" smtClean="0"/>
              <a:t>gop</a:t>
            </a:r>
            <a:r>
              <a:rPr lang="en-US" dirty="0" smtClean="0"/>
              <a:t>	district 16b	</a:t>
            </a:r>
            <a:r>
              <a:rPr lang="en-US" dirty="0" err="1" smtClean="0"/>
              <a:t>hanska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bill weber			</a:t>
            </a:r>
            <a:r>
              <a:rPr lang="en-US" dirty="0" err="1" smtClean="0"/>
              <a:t>gop</a:t>
            </a:r>
            <a:r>
              <a:rPr lang="en-US" dirty="0" smtClean="0"/>
              <a:t>	district 22	</a:t>
            </a:r>
            <a:r>
              <a:rPr lang="en-US" dirty="0" err="1" smtClean="0"/>
              <a:t>luverne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chuck </a:t>
            </a:r>
            <a:r>
              <a:rPr lang="en-US" dirty="0" err="1" smtClean="0"/>
              <a:t>wiger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3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37114"/>
            <a:ext cx="10363826" cy="46320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of Chairs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Legislative Water Commission Meeting Minutes- June 10,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– Legislative Priorities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Session Summary Water Legislation: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Presentation: Watershed Restoration, Chesapeake Bay – Dr. Paul Capel, UM, USGS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Presentation: Watershed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Protection, Upper Mississippi – Rich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Biske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TNC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– Legislative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Priorities (continued)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 Field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408" y="114316"/>
            <a:ext cx="10364451" cy="1596177"/>
          </a:xfrm>
        </p:spPr>
        <p:txBody>
          <a:bodyPr/>
          <a:lstStyle/>
          <a:p>
            <a:r>
              <a:rPr lang="en-US" dirty="0" smtClean="0"/>
              <a:t>2020 Legislative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30866" y="1418603"/>
            <a:ext cx="10363826" cy="503347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improve water quality standard revision process?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our water management structure efficient compared to other states?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water agency?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Agency effectiveness changes, other than a major reorganization?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HF2902: Combining the CWC and the Subcommittee on Minnesota Water Policy (SMWP)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general fund expenditures for the environment eroded?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better measure effectiveness of dedicated fund programs?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do environmental and water programs compare to other states?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and consequences around 404 wetlands permit assumptions?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there be better coordination among SMWP, CWC, LSOHC, and LCCMR?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we effectively conducting water planning for future needs?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Minnesota’s most important water priorities?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prioritize conservation for the greatest outcomes?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do we balance the value of protection versus restoration efforts?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Clean Water Outcomes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prioritize conservation practices for the best outcomes?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48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Clean Water process – Chesapeake Bay, Paul Chapel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Upper Mississippi, Rich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(TNC)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85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Prioritize conservation for the greatest benefits and outcomes?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661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Clean water outcomes may not meet expectations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Millions will have been spent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is at half-way point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Emphasis is needed on outcomes</a:t>
            </a:r>
          </a:p>
          <a:p>
            <a:pPr marL="0" indent="0"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questions are: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funds spent move the needle in improving our water?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stress outcomes to ensure that the amendment can be re-approved?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821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we Prioritize conservation for the greatest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CW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programs are evolving from assessment to implementation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state to local emphasis through 1W/1Plan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emphasis has many positive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CW Programs stress:</a:t>
            </a:r>
          </a:p>
          <a:p>
            <a:pPr indent="28416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Impaired waters</a:t>
            </a:r>
          </a:p>
          <a:p>
            <a:pPr indent="3444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Removing TMDL impairments</a:t>
            </a:r>
          </a:p>
          <a:p>
            <a:pPr indent="3444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controls</a:t>
            </a:r>
          </a:p>
          <a:p>
            <a:pPr indent="34448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Recently, on agricultural field scale changes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50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we Prioritize conservation for the greatest outcomes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2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48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 emphasis on protecting and preserving cleaner waters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Clean water act stresses: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Restoring water close to standards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high quality waters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waters for public use and health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might be an improvement?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Minor adjustments that produce more visible outcomes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priority on watersheds with the greatest potential for positive outcomes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 results that highlight the value of CW process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do we do this?</a:t>
            </a:r>
          </a:p>
          <a:p>
            <a:pPr marL="0" lvl="1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72443333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306</TotalTime>
  <Words>687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Tw Cen MT</vt:lpstr>
      <vt:lpstr>Wingdings</vt:lpstr>
      <vt:lpstr>Droplet</vt:lpstr>
      <vt:lpstr>Subcommittee on Minnesota Water Policy</vt:lpstr>
      <vt:lpstr>Introductions</vt:lpstr>
      <vt:lpstr>Agenda</vt:lpstr>
      <vt:lpstr>2020 Legislative Priorities</vt:lpstr>
      <vt:lpstr>Clean Water Outcomes</vt:lpstr>
      <vt:lpstr>Presentations:</vt:lpstr>
      <vt:lpstr>Can we Prioritize conservation for the greatest benefits and outcomes?</vt:lpstr>
      <vt:lpstr>Can we Prioritize conservation for the greatest outcomes?</vt:lpstr>
      <vt:lpstr>Can we Prioritize conservation for the greatest outcomes? Part 2</vt:lpstr>
      <vt:lpstr>2020 Legislative Priorities (2) </vt:lpstr>
      <vt:lpstr>2020 Legislative Process</vt:lpstr>
      <vt:lpstr>Closing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41</cp:revision>
  <dcterms:created xsi:type="dcterms:W3CDTF">2018-09-20T15:49:42Z</dcterms:created>
  <dcterms:modified xsi:type="dcterms:W3CDTF">2019-07-31T12:38:41Z</dcterms:modified>
</cp:coreProperties>
</file>